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38" r:id="rId28"/>
    <p:sldId id="300" r:id="rId29"/>
    <p:sldId id="280" r:id="rId30"/>
    <p:sldId id="302" r:id="rId31"/>
    <p:sldId id="335" r:id="rId32"/>
    <p:sldId id="329" r:id="rId33"/>
    <p:sldId id="326" r:id="rId34"/>
    <p:sldId id="327" r:id="rId35"/>
    <p:sldId id="328" r:id="rId36"/>
    <p:sldId id="330" r:id="rId37"/>
    <p:sldId id="288" r:id="rId38"/>
    <p:sldId id="307" r:id="rId39"/>
    <p:sldId id="308" r:id="rId40"/>
    <p:sldId id="303" r:id="rId41"/>
    <p:sldId id="304" r:id="rId42"/>
    <p:sldId id="305" r:id="rId43"/>
    <p:sldId id="281" r:id="rId44"/>
    <p:sldId id="311" r:id="rId45"/>
    <p:sldId id="313" r:id="rId46"/>
    <p:sldId id="271" r:id="rId47"/>
    <p:sldId id="269" r:id="rId48"/>
    <p:sldId id="270" r:id="rId49"/>
    <p:sldId id="331" r:id="rId50"/>
    <p:sldId id="332" r:id="rId51"/>
    <p:sldId id="315" r:id="rId52"/>
    <p:sldId id="316" r:id="rId53"/>
    <p:sldId id="272" r:id="rId54"/>
    <p:sldId id="314" r:id="rId55"/>
    <p:sldId id="268" r:id="rId56"/>
    <p:sldId id="282" r:id="rId57"/>
    <p:sldId id="286" r:id="rId58"/>
    <p:sldId id="287" r:id="rId59"/>
    <p:sldId id="283" r:id="rId60"/>
    <p:sldId id="325" r:id="rId61"/>
    <p:sldId id="273" r:id="rId62"/>
    <p:sldId id="320" r:id="rId63"/>
    <p:sldId id="318" r:id="rId64"/>
    <p:sldId id="319" r:id="rId65"/>
    <p:sldId id="317" r:id="rId66"/>
    <p:sldId id="277" r:id="rId67"/>
    <p:sldId id="290" r:id="rId68"/>
    <p:sldId id="294" r:id="rId69"/>
    <p:sldId id="309" r:id="rId70"/>
    <p:sldId id="284" r:id="rId71"/>
    <p:sldId id="323" r:id="rId72"/>
    <p:sldId id="292" r:id="rId73"/>
    <p:sldId id="322" r:id="rId74"/>
    <p:sldId id="285" r:id="rId75"/>
    <p:sldId id="291" r:id="rId76"/>
    <p:sldId id="321" r:id="rId77"/>
    <p:sldId id="2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284" dt="2024-03-06T09:37:42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3658" autoAdjust="0"/>
  </p:normalViewPr>
  <p:slideViewPr>
    <p:cSldViewPr snapToGrid="0">
      <p:cViewPr varScale="1">
        <p:scale>
          <a:sx n="112" d="100"/>
          <a:sy n="112" d="100"/>
        </p:scale>
        <p:origin x="715" y="8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3-07T08:31:06.666" v="40104" actId="1076"/>
      <pc:docMkLst>
        <pc:docMk/>
      </pc:docMkLst>
      <pc:sldChg chg="addSp modSp mod">
        <pc:chgData name="Philippe Baucour" userId="5102170ae7533958" providerId="LiveId" clId="{01E73667-2BEF-4007-AD34-DC26F6381063}" dt="2024-03-07T08:29:20.876" v="40103" actId="20577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7T08:29:20.876" v="40103" actId="20577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5T09:02:44.231" v="39696" actId="108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2-29T16:34:07.364" v="39610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2-28T17:20:21.431" v="39535" actId="20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2-28T17:22:57.845" v="39583" actId="654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5T13:35:21.075" v="39880" actId="1076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5T13:35:21.075" v="39880" actId="1076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5T09:21:40.445" v="3986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3-07T08:31:06.666" v="40104" actId="1076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3-06T09:37:35.764" v="39965" actId="1410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3-06T09:37:25.176" v="39962" actId="700"/>
          <ac:spMkLst>
            <pc:docMk/>
            <pc:sldMk cId="438275379" sldId="299"/>
            <ac:spMk id="3" creationId="{7C043CBF-E3F5-E424-F25A-D629FF716683}"/>
          </ac:spMkLst>
        </pc:spChg>
        <pc:spChg chg="add del mod ord">
          <ac:chgData name="Philippe Baucour" userId="5102170ae7533958" providerId="LiveId" clId="{01E73667-2BEF-4007-AD34-DC26F6381063}" dt="2024-03-06T09:37:28.421" v="39963" actId="478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3-06T09:37:39.587" v="39966" actId="1076"/>
          <ac:spMkLst>
            <pc:docMk/>
            <pc:sldMk cId="438275379" sldId="299"/>
            <ac:spMk id="5" creationId="{7B63F34A-3E38-AB8B-250F-E61903FAB86C}"/>
          </ac:spMkLst>
        </pc:spChg>
        <pc:spChg chg="add mod">
          <ac:chgData name="Philippe Baucour" userId="5102170ae7533958" providerId="LiveId" clId="{01E73667-2BEF-4007-AD34-DC26F6381063}" dt="2024-03-07T08:31:06.666" v="40104" actId="1076"/>
          <ac:spMkLst>
            <pc:docMk/>
            <pc:sldMk cId="438275379" sldId="299"/>
            <ac:spMk id="6" creationId="{D89B3C23-1CB3-DB93-D54F-E0B937A58969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2-26T08:39:13.249" v="39452" actId="6549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2-08T09:41:17.313" v="38037" actId="20577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11T15:55:57.072" v="38594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2-11T09:40:03.265" v="38121" actId="478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2-06T09:46:33.015" v="37486" actId="688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2-11T09:39:52.842" v="38119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2-11T16:52:32.968" v="38598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2-26T08:17:54.215" v="39441" actId="1035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2-07T08:05:58.609" v="37857" actId="14100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5T09:21:01.675" v="39848" actId="6549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5T09:21:01.675" v="39848" actId="6549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5T09:09:53.398" v="39804" actId="1076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5T09:06:38.276" v="39761" actId="14100"/>
          <ac:picMkLst>
            <pc:docMk/>
            <pc:sldMk cId="926824902" sldId="337"/>
            <ac:picMk id="5" creationId="{5523C023-D67F-4160-9A8C-79A05204AC88}"/>
          </ac:picMkLst>
        </pc:picChg>
      </pc:sldChg>
      <pc:sldChg chg="modSp new mod">
        <pc:chgData name="Philippe Baucour" userId="5102170ae7533958" providerId="LiveId" clId="{01E73667-2BEF-4007-AD34-DC26F6381063}" dt="2024-03-06T09:37:03.934" v="39960"/>
        <pc:sldMkLst>
          <pc:docMk/>
          <pc:sldMk cId="4117754328" sldId="338"/>
        </pc:sldMkLst>
        <pc:spChg chg="mod">
          <ac:chgData name="Philippe Baucour" userId="5102170ae7533958" providerId="LiveId" clId="{01E73667-2BEF-4007-AD34-DC26F6381063}" dt="2024-03-06T09:37:03.934" v="39960"/>
          <ac:spMkLst>
            <pc:docMk/>
            <pc:sldMk cId="4117754328" sldId="338"/>
            <ac:spMk id="3" creationId="{00A49FF9-508F-3163-B055-31C0414EB1E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dtorite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 Je sais pas trop</a:t>
            </a:r>
          </a:p>
          <a:p>
            <a:r>
              <a:rPr lang="fr-FR" dirty="0"/>
              <a:t>Est-ce que c'est grave si un enfant accède à un film pornographique ? Oui c'est </a:t>
            </a:r>
            <a:r>
              <a:rPr lang="fr-FR"/>
              <a:t>très gênant. On </a:t>
            </a:r>
            <a:r>
              <a:rPr lang="fr-FR" dirty="0"/>
              <a:t>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</a:t>
            </a:r>
            <a:r>
              <a:rPr lang="fr-FR" b="0" i="0">
                <a:solidFill>
                  <a:srgbClr val="0D0D0D"/>
                </a:solidFill>
                <a:effectLst/>
                <a:latin typeface="Söhne"/>
              </a:rPr>
              <a:t>sont identiques </a:t>
            </a: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07/03/2024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diagramData" Target="../diagrams/data2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45518" y="6060614"/>
            <a:ext cx="3849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2023  – Trop de bruit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Mars 2024 – SQL, hardcore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  <a:endParaRPr lang="fr-FR" dirty="0"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9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031853" y="2918840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3053978" y="5647765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62632" y="1467971"/>
            <a:ext cx="901605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[USING]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7877671" y="2413337"/>
            <a:ext cx="210025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COUNT DISCTINCT()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STD()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9B3C23-1CB3-DB93-D54F-E0B937A58969}"/>
              </a:ext>
            </a:extLst>
          </p:cNvPr>
          <p:cNvSpPr txBox="1"/>
          <p:nvPr/>
        </p:nvSpPr>
        <p:spPr>
          <a:xfrm>
            <a:off x="2861663" y="4889068"/>
            <a:ext cx="861806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Si il y a xxx et AGG_FUNC dans le SELECT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il faut un GROUP BY xxx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HAVING :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uniquement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après GROUP BY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On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utilise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pas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d'alias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avec un WHERE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Not equal =&gt; bob != 22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Address_of_Headquarters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LIKE "%California%" 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Use the USING() function if the columns you want to JOIN have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A80B-591D-26AD-F8D8-C866F6B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49FF9-508F-3163-B055-31C0414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il n'y avait pas d'activité)</a:t>
            </a:r>
          </a:p>
          <a:p>
            <a:pPr lvl="1"/>
            <a:r>
              <a:rPr lang="fr-FR" dirty="0"/>
              <a:t>éteindre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7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821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1145130">
            <a:off x="9575976" y="1496546"/>
            <a:ext cx="24400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</a:t>
            </a:r>
          </a:p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13879</TotalTime>
  <Words>7188</Words>
  <Application>Microsoft Office PowerPoint</Application>
  <PresentationFormat>Grand écran</PresentationFormat>
  <Paragraphs>1136</Paragraphs>
  <Slides>77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1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Présentation PowerPoint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2024-03-07T08:31:15Z</dcterms:modified>
</cp:coreProperties>
</file>